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ADAPTER CONNECTOR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AKG : MDA3 SEN2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3.5mm </a:t>
            </a:r>
            <a:r>
              <a:rPr lang="ko-KR" altLang="en-US" sz="1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잭 입력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5050537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982663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Chrome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2305" y="1279211"/>
            <a:ext cx="252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9392</TotalTime>
  <Words>20</Words>
  <Application>Microsoft Office PowerPoint</Application>
  <PresentationFormat>A4 용지(210x297mm)</PresentationFormat>
  <Paragraphs>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820</cp:revision>
  <cp:lastPrinted>2017-06-14T01:43:25Z</cp:lastPrinted>
  <dcterms:created xsi:type="dcterms:W3CDTF">2016-10-11T00:33:46Z</dcterms:created>
  <dcterms:modified xsi:type="dcterms:W3CDTF">2021-01-20T02:36:19Z</dcterms:modified>
</cp:coreProperties>
</file>