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702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DIGITAL MIXING CONSOLE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SOUNDCRAFT :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Si IMPACT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3798762" cy="175670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입력 채널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(32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모노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입력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+ 4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스테레오 채널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리턴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출력 버스에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밴드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파라메트릭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26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모터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페이더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터치 스크린 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Lexicon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이펙터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엔진과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FX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버스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멀티트랙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레코딩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플레이용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32x32 USB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오디오 인터페이스 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옵션카드를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통하여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MADI, DANTE, COBRANET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 지원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8876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187757"/>
            <a:ext cx="4752491" cy="452941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mixing channel : 4</a:t>
            </a: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 </a:t>
            </a:r>
            <a:r>
              <a:rPr 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</a:t>
            </a:r>
            <a:endParaRPr 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output channel : 32 </a:t>
            </a: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in/16out</a:t>
            </a:r>
            <a:endParaRPr 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Busses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LCR MIX, 20GROUP/AUX, 8 VCAs, 8MUTE GROUPS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Fx</a:t>
            </a: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processor : 4ch Lexicon multi effects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: 20Hz –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T.H.D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-30dBu &lt; 0.01%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Crosstalk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(1kHz) : &lt;120dB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CMRR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mic (1kHz) : -80dBu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Delay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 sample – 500ms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GEQ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31Hz – 16kHz 1/3 octave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Digital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I/O Converter : 24-bit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Digital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I/O DSP : 40-bit floating point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comsumption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: 130W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AC 88-264VAC auto sensing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Operating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Temperature : 5°C to 45°C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160 x 750 x 500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 kg</a:t>
            </a:r>
            <a:endParaRPr 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06" y="1663751"/>
            <a:ext cx="3315928" cy="165796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264" y="1116000"/>
            <a:ext cx="1556729" cy="38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7297</TotalTime>
  <Words>194</Words>
  <Application>Microsoft Office PowerPoint</Application>
  <PresentationFormat>A4 용지(210x297mm)</PresentationFormat>
  <Paragraphs>30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662</cp:revision>
  <cp:lastPrinted>2017-06-14T01:43:25Z</cp:lastPrinted>
  <dcterms:created xsi:type="dcterms:W3CDTF">2016-10-11T00:33:46Z</dcterms:created>
  <dcterms:modified xsi:type="dcterms:W3CDTF">2021-01-20T09:00:32Z</dcterms:modified>
</cp:coreProperties>
</file>