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REFERENCE MULTI-PATTERN TUBE CONDENSER MICROPHONE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AKG : C12 VR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2951163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따뜻함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명료함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현장감 재생 및 전달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종류의 다양한 지향 특성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저역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롤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오프 필터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가능한 감쇄 패드장착 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1887257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bandwidth : 30 - 20000 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noise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level : 22 dB-A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Sensitivity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10 mV/Pa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Signal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 Noise : 72 dB-A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Preattenuation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Pad : -10; -20 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Bass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cut filter : 100; 130 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Electrical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impedance : 200 Ohms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Recommended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load impedance : 1000 Ohms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Polar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Patterns : Cardioid, Omnidirectional, and Figure of eight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Audio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Output Type : Balanced XLR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(Height x Diameter)mm : 225 x 42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680g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2305" y="1482896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kg logo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730" y="1068896"/>
            <a:ext cx="1520593" cy="4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7206</TotalTime>
  <Words>118</Words>
  <Application>Microsoft Office PowerPoint</Application>
  <PresentationFormat>A4 용지(210x297mm)</PresentationFormat>
  <Paragraphs>22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621</cp:revision>
  <cp:lastPrinted>2017-06-14T01:43:25Z</cp:lastPrinted>
  <dcterms:created xsi:type="dcterms:W3CDTF">2016-10-11T00:33:46Z</dcterms:created>
  <dcterms:modified xsi:type="dcterms:W3CDTF">2021-01-20T00:59:46Z</dcterms:modified>
</cp:coreProperties>
</file>