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BOUNDARY LAYER MICROPHONE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PCC170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PCC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® (Phase Coherent Cardioid®)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베이스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틸트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(bass-tilt)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스위치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슈퍼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카디오이드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극성 패턴 제공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305" y="1381960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bandwidth : 50 - 20000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Equivalent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level : 22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22 mV/Pa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Noise : 72 dB-A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Gender : Male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Contacts : 3-pin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Voltage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12 to 48 V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 x W x H)mm : 123 x 86 x 23</a:t>
            </a:r>
          </a:p>
        </p:txBody>
      </p:sp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7228</TotalTime>
  <Words>87</Words>
  <Application>Microsoft Office PowerPoint</Application>
  <PresentationFormat>A4 용지(210x297mm)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644</cp:revision>
  <cp:lastPrinted>2017-06-14T01:43:25Z</cp:lastPrinted>
  <dcterms:created xsi:type="dcterms:W3CDTF">2016-10-11T00:33:46Z</dcterms:created>
  <dcterms:modified xsi:type="dcterms:W3CDTF">2021-01-20T02:48:25Z</dcterms:modified>
</cp:coreProperties>
</file>