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LINE-ARRAY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JBL_VLA901i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4239160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영구 설치에 최적화 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라인어레이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모듈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가벼운 무게와 고출력을 위한 진보된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트랜스듀서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부품 기술 적용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강력한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듀라플렉스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마감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고역대의 혼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로디드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모듈로 최대의 민감도와 패턴 컨트롤 제공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옵션을 통한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WRC, WRX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옵션 선택 가능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335249" y="1413642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5153509" y="1713739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3-Way Full Range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Range (-10dB) : 41Hz ~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Horizontal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: 90 deg.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Vertical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: Varies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LF 1000W Continuous</a:t>
            </a: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MF 400W Continuous</a:t>
            </a: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HF 160W Continuous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SPL : 146dB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4 ohms, MF 4 ohms, HF 16 ohms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2x15“, MF 2x8”, HF 3x1.5“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Suspension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Att. : 16 points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Enclosure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construction : 18mm and 16mm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Black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DuraFlex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finish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528.3 x 1346.2 x 635.0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91.2kg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JBL_VLA601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802" y="1453112"/>
            <a:ext cx="2321048" cy="232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7217</TotalTime>
  <Words>79</Words>
  <Application>Microsoft Office PowerPoint</Application>
  <PresentationFormat>A4 용지(210x297mm)</PresentationFormat>
  <Paragraphs>26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713</cp:revision>
  <cp:lastPrinted>2017-06-14T01:43:25Z</cp:lastPrinted>
  <dcterms:created xsi:type="dcterms:W3CDTF">2016-10-11T00:33:46Z</dcterms:created>
  <dcterms:modified xsi:type="dcterms:W3CDTF">2021-01-21T01:24:39Z</dcterms:modified>
</cp:coreProperties>
</file>