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1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702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702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DIGITAL INPUT CARD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BSS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Digital Input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Card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120223"/>
            <a:ext cx="3387068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채널의 디지털 슬롯 카드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스테레오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AES/EBU, S/PDIF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가능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발란드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언발란스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사용 가능</a:t>
            </a:r>
            <a:endParaRPr lang="ko-KR" altLang="en-US" sz="10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1887257"/>
            <a:ext cx="4831328" cy="395474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4CH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Type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AES/EBU or S/PDIF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type : balanced/unbalanced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Sample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Rate : 48kHz OR 96kHz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Sample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Rate Conversion : 8kHz ~ 96kHz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THD+N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&lt;-140dB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Latency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3/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Fso</a:t>
            </a:r>
            <a:endParaRPr lang="en-US" sz="10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633" y="1151335"/>
            <a:ext cx="937913" cy="572127"/>
          </a:xfrm>
          <a:prstGeom prst="rect">
            <a:avLst/>
          </a:prstGeom>
        </p:spPr>
      </p:pic>
      <p:pic>
        <p:nvPicPr>
          <p:cNvPr id="1026" name="Picture 2" descr="Bss aec 3 4 vert med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025" y="1740393"/>
            <a:ext cx="1001193" cy="166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41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7328</TotalTime>
  <Words>65</Words>
  <Application>Microsoft Office PowerPoint</Application>
  <PresentationFormat>A4 용지(210x297mm)</PresentationFormat>
  <Paragraphs>16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648</cp:revision>
  <cp:lastPrinted>2017-06-14T01:43:25Z</cp:lastPrinted>
  <dcterms:created xsi:type="dcterms:W3CDTF">2016-10-11T00:33:46Z</dcterms:created>
  <dcterms:modified xsi:type="dcterms:W3CDTF">2021-01-20T07:23:23Z</dcterms:modified>
</cp:coreProperties>
</file>