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ANTENNA CABLE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: MKA20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양쪽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끝에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 도금된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BNC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커넥터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RG58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케이블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5050537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82663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Length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82663" algn="l"/>
              </a:tabLst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Black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2305" y="1279211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9392</TotalTime>
  <Words>27</Words>
  <Application>Microsoft Office PowerPoint</Application>
  <PresentationFormat>A4 용지(210x297mm)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831</cp:revision>
  <cp:lastPrinted>2017-06-14T01:43:25Z</cp:lastPrinted>
  <dcterms:created xsi:type="dcterms:W3CDTF">2016-10-11T00:33:46Z</dcterms:created>
  <dcterms:modified xsi:type="dcterms:W3CDTF">2021-01-20T02:39:27Z</dcterms:modified>
</cp:coreProperties>
</file>