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COMPACT SUBWOOFER 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JBL_JRX218S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503752"/>
            <a:ext cx="3267968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내구성이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강화된 스피커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캐비넷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구성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요소 보호를 위한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스틸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그릴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2036726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2336823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type : 18“  compact subwoofer speaker system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Range (-10dB) : 34 Hz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250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Hz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 (-3dB) : 53 Hz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250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Hz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rating 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350W cont. (PEAK 1400W)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Sensitivity(1W@1m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: 98dB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SPL : 133dB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4 ohm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LF 18“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Connectors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Speakon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NL-4 (x2)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605 x 508 x 551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32.2kg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JBL JRX218S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271" y="2096704"/>
            <a:ext cx="1436405" cy="137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7228</TotalTime>
  <Words>101</Words>
  <Application>Microsoft Office PowerPoint</Application>
  <PresentationFormat>A4 용지(210x297mm)</PresentationFormat>
  <Paragraphs>19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744</cp:revision>
  <cp:lastPrinted>2017-06-14T01:43:25Z</cp:lastPrinted>
  <dcterms:created xsi:type="dcterms:W3CDTF">2016-10-11T00:33:46Z</dcterms:created>
  <dcterms:modified xsi:type="dcterms:W3CDTF">2021-01-21T00:32:37Z</dcterms:modified>
</cp:coreProperties>
</file>