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0" r:id="rId1"/>
  </p:sldMasterIdLst>
  <p:notesMasterIdLst>
    <p:notesMasterId r:id="rId3"/>
  </p:notesMasterIdLst>
  <p:sldIdLst>
    <p:sldId id="750" r:id="rId2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211" userDrawn="1">
          <p15:clr>
            <a:srgbClr val="A4A3A4"/>
          </p15:clr>
        </p15:guide>
        <p15:guide id="2" orient="horz" pos="368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4" pos="1827" userDrawn="1">
          <p15:clr>
            <a:srgbClr val="A4A3A4"/>
          </p15:clr>
        </p15:guide>
        <p15:guide id="5" pos="4640" userDrawn="1">
          <p15:clr>
            <a:srgbClr val="A4A3A4"/>
          </p15:clr>
        </p15:guide>
        <p15:guide id="6" pos="46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6EA7"/>
    <a:srgbClr val="00CC00"/>
    <a:srgbClr val="1B5AA6"/>
    <a:srgbClr val="FFCCFF"/>
    <a:srgbClr val="184C74"/>
    <a:srgbClr val="5D8FB6"/>
    <a:srgbClr val="6C7F25"/>
    <a:srgbClr val="479DC0"/>
    <a:srgbClr val="7CC0F3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82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1356" y="102"/>
      </p:cViewPr>
      <p:guideLst>
        <p:guide pos="3211"/>
        <p:guide orient="horz" pos="3680"/>
        <p:guide pos="557"/>
        <p:guide pos="1827"/>
        <p:guide pos="4640"/>
        <p:guide pos="4617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15A227-A1A6-443B-96E6-7468272E1786}" type="datetimeFigureOut">
              <a:rPr lang="ko-KR" altLang="en-US" smtClean="0"/>
              <a:t>2021-01-20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F6D85-2288-4AC9-AC98-363BA64925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6597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컨텐츠01-라인_TDPRO_R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 userDrawn="1"/>
        </p:nvSpPr>
        <p:spPr>
          <a:xfrm>
            <a:off x="1" y="6588125"/>
            <a:ext cx="9906000" cy="269875"/>
          </a:xfrm>
          <a:prstGeom prst="rect">
            <a:avLst/>
          </a:prstGeom>
          <a:solidFill>
            <a:schemeClr val="tx2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160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592996" y="6588125"/>
            <a:ext cx="720008" cy="230832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 sz="9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en-US" altLang="ko-KR" smtClean="0"/>
              <a:t>P. </a:t>
            </a:r>
            <a:fld id="{153D3940-AB98-4F66-80B9-E91A366B956C}" type="slidenum">
              <a:rPr lang="ko-KR" altLang="en-US" smtClean="0"/>
              <a:pPr algn="ctr"/>
              <a:t>‹#›</a:t>
            </a:fld>
            <a:endParaRPr lang="ko-KR" altLang="en-US" dirty="0"/>
          </a:p>
        </p:txBody>
      </p:sp>
      <p:sp>
        <p:nvSpPr>
          <p:cNvPr id="7" name="오각형 6"/>
          <p:cNvSpPr/>
          <p:nvPr userDrawn="1"/>
        </p:nvSpPr>
        <p:spPr>
          <a:xfrm>
            <a:off x="1" y="1011"/>
            <a:ext cx="7510027" cy="594201"/>
          </a:xfrm>
          <a:prstGeom prst="homePlate">
            <a:avLst>
              <a:gd name="adj" fmla="val 0"/>
            </a:avLst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96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cxnSp>
        <p:nvCxnSpPr>
          <p:cNvPr id="26" name="직선 연결선 25"/>
          <p:cNvCxnSpPr/>
          <p:nvPr userDrawn="1"/>
        </p:nvCxnSpPr>
        <p:spPr>
          <a:xfrm flipV="1">
            <a:off x="540000" y="1041851"/>
            <a:ext cx="8973888" cy="1"/>
          </a:xfrm>
          <a:prstGeom prst="line">
            <a:avLst/>
          </a:prstGeom>
          <a:ln w="12700">
            <a:gradFill>
              <a:gsLst>
                <a:gs pos="100000">
                  <a:schemeClr val="bg1"/>
                </a:gs>
                <a:gs pos="0">
                  <a:schemeClr val="accent1"/>
                </a:gs>
              </a:gsLst>
              <a:lin ang="0" scaled="0"/>
            </a:gra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텍스트 개체 틀 28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>
              <a:lnSpc>
                <a:spcPct val="100000"/>
              </a:lnSpc>
              <a:buNone/>
              <a:defRPr sz="2000" b="1">
                <a:latin typeface="+mj-ea"/>
                <a:ea typeface="+mj-ea"/>
              </a:defRPr>
            </a:lvl1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5" name="오각형 14"/>
          <p:cNvSpPr/>
          <p:nvPr userDrawn="1"/>
        </p:nvSpPr>
        <p:spPr>
          <a:xfrm>
            <a:off x="0" y="1011"/>
            <a:ext cx="8295503" cy="594201"/>
          </a:xfrm>
          <a:prstGeom prst="homePlate">
            <a:avLst>
              <a:gd name="adj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/>
          </a:p>
        </p:txBody>
      </p:sp>
      <p:sp>
        <p:nvSpPr>
          <p:cNvPr id="17" name="제목 개체 틀 1"/>
          <p:cNvSpPr>
            <a:spLocks noGrp="1"/>
          </p:cNvSpPr>
          <p:nvPr>
            <p:ph type="title"/>
          </p:nvPr>
        </p:nvSpPr>
        <p:spPr>
          <a:xfrm>
            <a:off x="394597" y="99620"/>
            <a:ext cx="6920980" cy="46701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>
              <a:defRPr lang="ko-KR" altLang="en-US" sz="2400" b="1" i="0" kern="1200">
                <a:solidFill>
                  <a:schemeClr val="bg1"/>
                </a:solidFill>
                <a:latin typeface="+mj-ea"/>
                <a:ea typeface="+mj-ea"/>
                <a:cs typeface="+mn-cs"/>
              </a:defRPr>
            </a:lvl1pPr>
          </a:lstStyle>
          <a:p>
            <a:r>
              <a:rPr lang="ko-KR" altLang="en-US" smtClean="0"/>
              <a:t>마스터 제목 스타일</a:t>
            </a:r>
            <a:endParaRPr lang="ko-KR" altLang="en-US"/>
          </a:p>
        </p:txBody>
      </p:sp>
      <p:sp>
        <p:nvSpPr>
          <p:cNvPr id="20" name="텍스트 개체 틀 4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  <a:prstGeom prst="rect">
            <a:avLst/>
          </a:prstGeom>
        </p:spPr>
        <p:txBody>
          <a:bodyPr>
            <a:noAutofit/>
          </a:bodyPr>
          <a:lstStyle>
            <a:lvl1pPr marL="182563" indent="-182563">
              <a:lnSpc>
                <a:spcPct val="90000"/>
              </a:lnSpc>
              <a:buClr>
                <a:schemeClr val="accent1"/>
              </a:buClr>
              <a:buSzPct val="100000"/>
              <a:buFont typeface="나눔바른고딕" panose="020B0603020101020101" pitchFamily="50" charset="-127"/>
              <a:buChar char="&gt;"/>
              <a:defRPr sz="1400" b="0" kern="0" spc="0" baseline="0">
                <a:solidFill>
                  <a:schemeClr val="tx1"/>
                </a:solidFill>
                <a:latin typeface="+mn-ea"/>
                <a:ea typeface="+mn-ea"/>
              </a:defRPr>
            </a:lvl1pPr>
            <a:lvl2pPr marL="449263" indent="-182563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sz="1200" b="0" kern="0" spc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723900" indent="-190500">
              <a:lnSpc>
                <a:spcPct val="100000"/>
              </a:lnSpc>
              <a:buClr>
                <a:schemeClr val="accent1"/>
              </a:buClr>
              <a:buFont typeface="+mj-lt"/>
              <a:buAutoNum type="alphaLcPeriod"/>
              <a:defRPr sz="1000" b="0" kern="0" spc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80975" indent="-180975">
              <a:lnSpc>
                <a:spcPct val="100000"/>
              </a:lnSpc>
              <a:buNone/>
              <a:defRPr sz="1100" b="0" kern="0" spc="0" baseline="0">
                <a:latin typeface="+mn-ea"/>
                <a:ea typeface="+mn-ea"/>
              </a:defRPr>
            </a:lvl4pPr>
            <a:lvl5pPr>
              <a:defRPr b="0">
                <a:latin typeface="휴먼모음T" panose="02030504000101010101" pitchFamily="18" charset="-127"/>
                <a:ea typeface="휴먼모음T" panose="02030504000101010101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  <a:endParaRPr lang="en-US" altLang="ko-KR" smtClean="0"/>
          </a:p>
          <a:p>
            <a:pPr lvl="3"/>
            <a:endParaRPr lang="ko-KR" altLang="en-US"/>
          </a:p>
        </p:txBody>
      </p:sp>
      <p:pic>
        <p:nvPicPr>
          <p:cNvPr id="12" name="그림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0099" y="45749"/>
            <a:ext cx="823789" cy="487312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4589" y="6589712"/>
            <a:ext cx="810152" cy="25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52544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pos="466" userDrawn="1">
          <p15:clr>
            <a:srgbClr val="FBAE40"/>
          </p15:clr>
        </p15:guide>
        <p15:guide id="4" pos="5796" userDrawn="1">
          <p15:clr>
            <a:srgbClr val="FBAE40"/>
          </p15:clr>
        </p15:guide>
        <p15:guide id="5" orient="horz" pos="404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0070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12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음향 시스템 사양서</a:t>
            </a:r>
          </a:p>
        </p:txBody>
      </p:sp>
      <p:sp>
        <p:nvSpPr>
          <p:cNvPr id="17" name="슬라이드 번호 개체 틀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P. </a:t>
            </a:r>
            <a:fld id="{153D3940-AB98-4F66-80B9-E91A366B956C}" type="slidenum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/>
              <a:t>1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텍스트 개체 틀 1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</p:spPr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MAKE-UP PROTECTOR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텍스트 개체 틀 3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</p:spPr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AKG </a:t>
            </a:r>
            <a:r>
              <a:rPr lang="en-US" altLang="ko-KR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MUP82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2" name="직사각형 71"/>
          <p:cNvSpPr/>
          <p:nvPr/>
        </p:nvSpPr>
        <p:spPr bwMode="auto">
          <a:xfrm>
            <a:off x="794234" y="4120223"/>
            <a:ext cx="2951163" cy="150940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마이크 캡슐 보호</a:t>
            </a:r>
            <a:endParaRPr lang="en-US" altLang="ko-KR" sz="10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4" name="모서리가 둥근 직사각형 73"/>
          <p:cNvSpPr/>
          <p:nvPr/>
        </p:nvSpPr>
        <p:spPr bwMode="auto">
          <a:xfrm>
            <a:off x="4901736" y="1587160"/>
            <a:ext cx="1413287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SPECIFICATIONS</a:t>
            </a:r>
          </a:p>
        </p:txBody>
      </p:sp>
      <p:sp>
        <p:nvSpPr>
          <p:cNvPr id="69" name="모서리가 둥근 직사각형 68"/>
          <p:cNvSpPr/>
          <p:nvPr/>
        </p:nvSpPr>
        <p:spPr bwMode="auto">
          <a:xfrm>
            <a:off x="896106" y="3778981"/>
            <a:ext cx="1373709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FEATURES</a:t>
            </a:r>
            <a:endParaRPr lang="en-US" altLang="ko-KR" sz="12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2305" y="1482896"/>
            <a:ext cx="216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akg logo에 대한 이미지 검색결과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0730" y="1068896"/>
            <a:ext cx="1520593" cy="41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직사각형 12"/>
          <p:cNvSpPr/>
          <p:nvPr/>
        </p:nvSpPr>
        <p:spPr bwMode="auto">
          <a:xfrm>
            <a:off x="4719996" y="1887257"/>
            <a:ext cx="4752491" cy="150940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Finish : Blue</a:t>
            </a:r>
          </a:p>
        </p:txBody>
      </p:sp>
    </p:spTree>
    <p:extLst>
      <p:ext uri="{BB962C8B-B14F-4D97-AF65-F5344CB8AC3E}">
        <p14:creationId xmlns:p14="http://schemas.microsoft.com/office/powerpoint/2010/main" val="4084135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TD_BLUE_REF_02">
      <a:dk1>
        <a:srgbClr val="0B0B0B"/>
      </a:dk1>
      <a:lt1>
        <a:srgbClr val="FFFFFF"/>
      </a:lt1>
      <a:dk2>
        <a:srgbClr val="0B0B0B"/>
      </a:dk2>
      <a:lt2>
        <a:srgbClr val="FFFFFF"/>
      </a:lt2>
      <a:accent1>
        <a:srgbClr val="184C74"/>
      </a:accent1>
      <a:accent2>
        <a:srgbClr val="236EA7"/>
      </a:accent2>
      <a:accent3>
        <a:srgbClr val="57BBE4"/>
      </a:accent3>
      <a:accent4>
        <a:srgbClr val="7CC6F0"/>
      </a:accent4>
      <a:accent5>
        <a:srgbClr val="5D8FB6"/>
      </a:accent5>
      <a:accent6>
        <a:srgbClr val="0B060D"/>
      </a:accent6>
      <a:hlink>
        <a:srgbClr val="8C622D"/>
      </a:hlink>
      <a:folHlink>
        <a:srgbClr val="3D1504"/>
      </a:folHlink>
    </a:clrScheme>
    <a:fontScheme name="나눔바른고딕">
      <a:majorFont>
        <a:latin typeface="나눔바른고딕"/>
        <a:ea typeface="나눔바른고딕"/>
        <a:cs typeface=""/>
      </a:majorFont>
      <a:minorFont>
        <a:latin typeface="나눔바른고딕"/>
        <a:ea typeface="나눔바른고딕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7227</TotalTime>
  <Words>19</Words>
  <Application>Microsoft Office PowerPoint</Application>
  <PresentationFormat>A4 용지(210x297mm)</PresentationFormat>
  <Paragraphs>8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나눔바른고딕</vt:lpstr>
      <vt:lpstr>맑은 고딕</vt:lpstr>
      <vt:lpstr>휴먼모음T</vt:lpstr>
      <vt:lpstr>Arial</vt:lpstr>
      <vt:lpstr>Wingdings</vt:lpstr>
      <vt:lpstr>Office 테마</vt:lpstr>
      <vt:lpstr>음향 시스템 사양서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제안서</dc:title>
  <dc:creator>신여울</dc:creator>
  <cp:lastModifiedBy>박성묵</cp:lastModifiedBy>
  <cp:revision>642</cp:revision>
  <cp:lastPrinted>2017-06-14T01:43:25Z</cp:lastPrinted>
  <dcterms:created xsi:type="dcterms:W3CDTF">2016-10-11T00:33:46Z</dcterms:created>
  <dcterms:modified xsi:type="dcterms:W3CDTF">2021-01-20T02:40:41Z</dcterms:modified>
</cp:coreProperties>
</file>