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ACTIVE BEAM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STEERING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POWERED LOUDSPEAKER ARRAY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JBL_DC280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3267968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뛰어난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음성 명료도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슬림한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와이드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수평 분산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수직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빔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스티어링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(DDC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32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비트 부동 소수점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수직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빔 제어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듀얼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라인 입력 지원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밴드 파라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메트릭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EQ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2036726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336823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: 4“ Active Beam Steering Powered Loudspeaker Array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(±3dB) (4”loudspeaker) : 230Hz ~ 10kHz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(±3dB) (Complete array) : 130Hz ~ 10kHz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130° (Horizontal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</a:t>
            </a:r>
            <a:b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opening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angle 6 to 14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°</a:t>
            </a:r>
            <a:b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elevation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(aiming) angle -16 to 16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°</a:t>
            </a:r>
            <a:b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focus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distance 5 to 100m (Vertical)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rating : 8 x 40W cont. (4 ohm)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Peak SPL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95dB </a:t>
            </a:r>
            <a:endParaRPr lang="en-US" altLang="ko-KR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6K8 ohms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module Type : floating point 900 MFLOPS 32 bits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module Sample rate : 48.8 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16 x 4” full range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pitch cage clamp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2880 x 134 x 92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25kg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JBL DSX 280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629" y="1385940"/>
            <a:ext cx="191986" cy="262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7227</TotalTime>
  <Words>90</Words>
  <Application>Microsoft Office PowerPoint</Application>
  <PresentationFormat>A4 용지(210x297mm)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731</cp:revision>
  <cp:lastPrinted>2017-06-14T01:43:25Z</cp:lastPrinted>
  <dcterms:created xsi:type="dcterms:W3CDTF">2016-10-11T00:33:46Z</dcterms:created>
  <dcterms:modified xsi:type="dcterms:W3CDTF">2021-01-21T00:21:38Z</dcterms:modified>
</cp:coreProperties>
</file>