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TWO-WAY STAGE MONITOR LOUDSPEAKER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JBL_JRX212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267968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초과 전력으로부터 고주파 드라이버 보호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내구성이 강화된 스피커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캐비넷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 요소 보호를 위한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스틸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그릴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2036726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336823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type : 12“ Two-Way Stage Monitor Loudspeaker System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Range (-10dB) : 60 Hz ~ 20 kHz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Response (-3dB) : 80 Hz ~ 18 kHz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: 90 x 50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deg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 : 250W cont. (PEAK 1000W)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Sensitivity(1W@1m) : 98dB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SPL : 128dB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: 8 ohm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: LF 12“, HF 1”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: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Speakon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NL-4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(H x W x D)mm : 584 x 399 x 325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: 19.5 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JBL_JRX212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399" y="1969029"/>
            <a:ext cx="1092445" cy="158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7237</TotalTime>
  <Words>117</Words>
  <Application>Microsoft Office PowerPoint</Application>
  <PresentationFormat>A4 용지(210x297mm)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743</cp:revision>
  <cp:lastPrinted>2017-06-14T01:43:25Z</cp:lastPrinted>
  <dcterms:created xsi:type="dcterms:W3CDTF">2016-10-11T00:33:46Z</dcterms:created>
  <dcterms:modified xsi:type="dcterms:W3CDTF">2021-01-21T00:32:03Z</dcterms:modified>
</cp:coreProperties>
</file>