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0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RACK MOUNT KIT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AKG : RMU4000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120223"/>
            <a:ext cx="2951163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랙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캐비넷에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장착 및 고정 가능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랙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장착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마운트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키트</a:t>
            </a: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5871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1887257"/>
            <a:ext cx="5050537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982663" algn="l"/>
              </a:tabLst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Finish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Black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Picture 2" descr="akg logo에 대한 이미지 검색결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730" y="1068896"/>
            <a:ext cx="1520593" cy="41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MU40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599" y="1310141"/>
            <a:ext cx="252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1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9398</TotalTime>
  <Words>27</Words>
  <Application>Microsoft Office PowerPoint</Application>
  <PresentationFormat>A4 용지(210x297mm)</PresentationFormat>
  <Paragraphs>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841</cp:revision>
  <cp:lastPrinted>2017-06-14T01:43:25Z</cp:lastPrinted>
  <dcterms:created xsi:type="dcterms:W3CDTF">2016-10-11T00:33:46Z</dcterms:created>
  <dcterms:modified xsi:type="dcterms:W3CDTF">2021-01-20T02:56:41Z</dcterms:modified>
</cp:coreProperties>
</file>