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1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702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702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INPUT EXPANDER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BSS :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BLU-BIB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3387068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아날로그 입력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표준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CAT5e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랜선을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통한 기기간 연동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미터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BLU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Link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채널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범위 선택 용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DIP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스위치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전면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패널 입력 게인 및 팬텀 전원 제어</a:t>
            </a:r>
            <a:endParaRPr lang="ko-KR" alt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4831328" cy="395474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channel : 8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Link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Port : </a:t>
            </a:r>
            <a:r>
              <a:rPr 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Blu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-Link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Voltage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12V DC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19W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42 x 219 x 197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1.34kg</a:t>
            </a:r>
            <a:endParaRPr 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633" y="1151335"/>
            <a:ext cx="937913" cy="572127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147" y="2129321"/>
            <a:ext cx="1907241" cy="81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1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7322</TotalTime>
  <Words>76</Words>
  <Application>Microsoft Office PowerPoint</Application>
  <PresentationFormat>A4 용지(210x297mm)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644</cp:revision>
  <cp:lastPrinted>2017-06-14T01:43:25Z</cp:lastPrinted>
  <dcterms:created xsi:type="dcterms:W3CDTF">2016-10-11T00:33:46Z</dcterms:created>
  <dcterms:modified xsi:type="dcterms:W3CDTF">2021-01-20T07:29:45Z</dcterms:modified>
</cp:coreProperties>
</file>