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sldIdLst>
    <p:sldId id="750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11" userDrawn="1">
          <p15:clr>
            <a:srgbClr val="A4A3A4"/>
          </p15:clr>
        </p15:guide>
        <p15:guide id="2" orient="horz" pos="3702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4" pos="1827" userDrawn="1">
          <p15:clr>
            <a:srgbClr val="A4A3A4"/>
          </p15:clr>
        </p15:guide>
        <p15:guide id="5" pos="4640" userDrawn="1">
          <p15:clr>
            <a:srgbClr val="A4A3A4"/>
          </p15:clr>
        </p15:guide>
        <p15:guide id="6" pos="46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EA7"/>
    <a:srgbClr val="00CC00"/>
    <a:srgbClr val="1B5AA6"/>
    <a:srgbClr val="FFCCFF"/>
    <a:srgbClr val="184C74"/>
    <a:srgbClr val="5D8FB6"/>
    <a:srgbClr val="6C7F25"/>
    <a:srgbClr val="479DC0"/>
    <a:srgbClr val="7CC0F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56" y="102"/>
      </p:cViewPr>
      <p:guideLst>
        <p:guide pos="3211"/>
        <p:guide orient="horz" pos="3702"/>
        <p:guide pos="557"/>
        <p:guide pos="1827"/>
        <p:guide pos="4640"/>
        <p:guide pos="46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5A227-A1A6-443B-96E6-7468272E1786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F6D85-2288-4AC9-AC98-363BA6492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9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컨텐츠01-라인_TDPRO_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 userDrawn="1"/>
        </p:nvSpPr>
        <p:spPr>
          <a:xfrm>
            <a:off x="1" y="6588125"/>
            <a:ext cx="9906000" cy="269875"/>
          </a:xfrm>
          <a:prstGeom prst="rect">
            <a:avLst/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6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92996" y="6588125"/>
            <a:ext cx="720008" cy="230832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9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ko-KR" smtClean="0"/>
              <a:t>P. </a:t>
            </a:r>
            <a:fld id="{153D3940-AB98-4F66-80B9-E91A366B956C}" type="slidenum">
              <a:rPr lang="ko-KR" altLang="en-US" smtClean="0"/>
              <a:pPr algn="ctr"/>
              <a:t>‹#›</a:t>
            </a:fld>
            <a:endParaRPr lang="ko-KR" altLang="en-US" dirty="0"/>
          </a:p>
        </p:txBody>
      </p:sp>
      <p:sp>
        <p:nvSpPr>
          <p:cNvPr id="7" name="오각형 6"/>
          <p:cNvSpPr/>
          <p:nvPr userDrawn="1"/>
        </p:nvSpPr>
        <p:spPr>
          <a:xfrm>
            <a:off x="1" y="1011"/>
            <a:ext cx="7510027" cy="594201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96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 flipV="1">
            <a:off x="540000" y="1041851"/>
            <a:ext cx="8973888" cy="1"/>
          </a:xfrm>
          <a:prstGeom prst="line">
            <a:avLst/>
          </a:prstGeom>
          <a:ln w="12700">
            <a:gradFill>
              <a:gsLst>
                <a:gs pos="100000">
                  <a:schemeClr val="bg1"/>
                </a:gs>
                <a:gs pos="0">
                  <a:schemeClr val="accent1"/>
                </a:gs>
              </a:gsLst>
              <a:lin ang="0" scaled="0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8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+mj-ea"/>
                <a:ea typeface="+mj-ea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오각형 14"/>
          <p:cNvSpPr/>
          <p:nvPr userDrawn="1"/>
        </p:nvSpPr>
        <p:spPr>
          <a:xfrm>
            <a:off x="0" y="1011"/>
            <a:ext cx="8295503" cy="594201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7" name="제목 개체 틀 1"/>
          <p:cNvSpPr>
            <a:spLocks noGrp="1"/>
          </p:cNvSpPr>
          <p:nvPr>
            <p:ph type="title"/>
          </p:nvPr>
        </p:nvSpPr>
        <p:spPr>
          <a:xfrm>
            <a:off x="394597" y="99620"/>
            <a:ext cx="6920980" cy="467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ko-KR" altLang="en-US" sz="2400" b="1" i="0" kern="120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ko-KR" altLang="en-US" smtClean="0"/>
              <a:t>마스터 제목 스타일</a:t>
            </a:r>
            <a:endParaRPr lang="ko-KR" altLang="en-US"/>
          </a:p>
        </p:txBody>
      </p:sp>
      <p:sp>
        <p:nvSpPr>
          <p:cNvPr id="20" name="텍스트 개체 틀 4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>
              <a:lnSpc>
                <a:spcPct val="90000"/>
              </a:lnSpc>
              <a:buClr>
                <a:schemeClr val="accent1"/>
              </a:buClr>
              <a:buSzPct val="100000"/>
              <a:buFont typeface="나눔바른고딕" panose="020B0603020101020101" pitchFamily="50" charset="-127"/>
              <a:buChar char="&gt;"/>
              <a:defRPr sz="1400" b="0" kern="0" spc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49263" indent="-182563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200" b="0" kern="0" spc="0" baseline="0">
                <a:solidFill>
                  <a:schemeClr val="tx1"/>
                </a:solidFill>
                <a:latin typeface="+mn-ea"/>
                <a:ea typeface="+mn-ea"/>
              </a:defRPr>
            </a:lvl2pPr>
            <a:lvl3pPr marL="723900" indent="-190500">
              <a:lnSpc>
                <a:spcPct val="100000"/>
              </a:lnSpc>
              <a:buClr>
                <a:schemeClr val="accent1"/>
              </a:buClr>
              <a:buFont typeface="+mj-lt"/>
              <a:buAutoNum type="alphaLcPeriod"/>
              <a:defRPr sz="1000" b="0" kern="0" spc="0" baseline="0">
                <a:solidFill>
                  <a:schemeClr val="tx1"/>
                </a:solidFill>
                <a:latin typeface="+mn-ea"/>
                <a:ea typeface="+mn-ea"/>
              </a:defRPr>
            </a:lvl3pPr>
            <a:lvl4pPr marL="180975" indent="-180975">
              <a:lnSpc>
                <a:spcPct val="100000"/>
              </a:lnSpc>
              <a:buNone/>
              <a:defRPr sz="1100" b="0" kern="0" spc="0" baseline="0">
                <a:latin typeface="+mn-ea"/>
                <a:ea typeface="+mn-ea"/>
              </a:defRPr>
            </a:lvl4pPr>
            <a:lvl5pPr>
              <a:defRPr b="0">
                <a:latin typeface="휴먼모음T" panose="02030504000101010101" pitchFamily="18" charset="-127"/>
                <a:ea typeface="휴먼모음T" panose="02030504000101010101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  <a:endParaRPr lang="en-US" altLang="ko-KR" smtClean="0"/>
          </a:p>
          <a:p>
            <a:pPr lvl="3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99" y="45749"/>
            <a:ext cx="823789" cy="48731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89" y="6589712"/>
            <a:ext cx="810152" cy="25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25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466" userDrawn="1">
          <p15:clr>
            <a:srgbClr val="FBAE40"/>
          </p15:clr>
        </p15:guide>
        <p15:guide id="4" pos="5796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07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음향 시스템 사양서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P. </a:t>
            </a:r>
            <a:fld id="{153D3940-AB98-4F66-80B9-E91A366B956C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텍스트 개체 틀 1"/>
          <p:cNvSpPr>
            <a:spLocks noGrp="1"/>
          </p:cNvSpPr>
          <p:nvPr>
            <p:ph type="body" sz="quarter" idx="19"/>
          </p:nvPr>
        </p:nvSpPr>
        <p:spPr>
          <a:xfrm>
            <a:off x="432000" y="612000"/>
            <a:ext cx="8398590" cy="342357"/>
          </a:xfrm>
        </p:spPr>
        <p:txBody>
          <a:bodyPr/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DIGITAL MIXING CONSOLE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텍스트 개체 틀 3"/>
          <p:cNvSpPr>
            <a:spLocks noGrp="1"/>
          </p:cNvSpPr>
          <p:nvPr>
            <p:ph type="body" sz="quarter" idx="20"/>
          </p:nvPr>
        </p:nvSpPr>
        <p:spPr>
          <a:xfrm>
            <a:off x="484614" y="1116000"/>
            <a:ext cx="8288522" cy="1078127"/>
          </a:xfrm>
        </p:spPr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SOUNDCRAFT : 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VI1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766609" y="4085448"/>
            <a:ext cx="3826387" cy="1756702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Vistonics</a:t>
            </a:r>
            <a:r>
              <a:rPr lang="en-US" altLang="ko-KR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™II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터치스크린 인터페이스로 직관적인 운영 가능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FaderGlow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™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적용으로 채널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페이더의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상태를 빠르게 확인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64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개의 최대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믹싱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채널을 제공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시각적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편의와 직관적인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운용성을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제공하는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26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개의 컬러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LED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페이더</a:t>
            </a:r>
            <a:endParaRPr lang="ko-KR" altLang="en-US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Lexicon/BSS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오디오 </a:t>
            </a:r>
            <a:r>
              <a:rPr lang="ko-KR" alt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프로세싱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적용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모든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버스에 </a:t>
            </a:r>
            <a:r>
              <a: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GEQ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적용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옵션카드를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통한 더 많은 인터페이스 추가 가능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예비 </a:t>
            </a:r>
            <a:r>
              <a:rPr lang="ko-KR" alt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전원공급장치 적용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tx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 bwMode="auto">
          <a:xfrm>
            <a:off x="4901736" y="1587160"/>
            <a:ext cx="1413287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SPECIFICATIONS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4719996" y="1887257"/>
            <a:ext cx="4752491" cy="4529418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Analogue/Digital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Digital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Stereo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Channels : variable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Digital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I/O : Yes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FX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Processors : 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Variable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Send (Aux) Buses : 16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Direct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Outputs : Yes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Matrix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Buses : 8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Main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Bus Out : LRC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Input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Faders : 16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Output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Faders : 8+3 (LCR masters)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Total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Faders : 26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Max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mixing channel : 64(48kHz)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response : +0/-1dB, 20Hz – 20kHz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response(AES/EBU) : +0/-0.2dB, 20Hz – 20kHz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Residual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Noise : -91dBu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CMRR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80dB @ 1kHz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Sampling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Frequency : 48kHz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AES/EBU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input sample rate : 32-108kHz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DSP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Resolution : 40-bit floating point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External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Sync : BNC </a:t>
            </a:r>
            <a:r>
              <a:rPr lang="en-US" sz="10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Wordclock</a:t>
            </a:r>
            <a:endParaRPr lang="en-US" sz="10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Oscillator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20Hz – 20kHz (pink/white noise, variable level)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Metering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Internal 11-segment LED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consumption : 100W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90-264V auto ranging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Operating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temperature range : 0°C to 45°C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Dimension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(H x W x D)mm : 394 x 1034 x 711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Weight </a:t>
            </a:r>
            <a:r>
              <a:rPr lang="en-US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37kg</a:t>
            </a:r>
            <a:endParaRPr lang="en-US" sz="1000" dirty="0">
              <a:solidFill>
                <a:schemeClr val="tx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896106" y="3778981"/>
            <a:ext cx="1373709" cy="30646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FEATURES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49" y="1846152"/>
            <a:ext cx="2861181" cy="1280929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264" y="1116000"/>
            <a:ext cx="1556729" cy="38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3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TD_BLUE_REF_02">
      <a:dk1>
        <a:srgbClr val="0B0B0B"/>
      </a:dk1>
      <a:lt1>
        <a:srgbClr val="FFFFFF"/>
      </a:lt1>
      <a:dk2>
        <a:srgbClr val="0B0B0B"/>
      </a:dk2>
      <a:lt2>
        <a:srgbClr val="FFFFFF"/>
      </a:lt2>
      <a:accent1>
        <a:srgbClr val="184C74"/>
      </a:accent1>
      <a:accent2>
        <a:srgbClr val="236EA7"/>
      </a:accent2>
      <a:accent3>
        <a:srgbClr val="57BBE4"/>
      </a:accent3>
      <a:accent4>
        <a:srgbClr val="7CC6F0"/>
      </a:accent4>
      <a:accent5>
        <a:srgbClr val="5D8FB6"/>
      </a:accent5>
      <a:accent6>
        <a:srgbClr val="0B060D"/>
      </a:accent6>
      <a:hlink>
        <a:srgbClr val="8C622D"/>
      </a:hlink>
      <a:folHlink>
        <a:srgbClr val="3D1504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7334</TotalTime>
  <Words>225</Words>
  <Application>Microsoft Office PowerPoint</Application>
  <PresentationFormat>A4 용지(210x297mm)</PresentationFormat>
  <Paragraphs>41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나눔바른고딕</vt:lpstr>
      <vt:lpstr>맑은 고딕</vt:lpstr>
      <vt:lpstr>휴먼모음T</vt:lpstr>
      <vt:lpstr>Arial</vt:lpstr>
      <vt:lpstr>Wingdings</vt:lpstr>
      <vt:lpstr>Office 테마</vt:lpstr>
      <vt:lpstr>음향 시스템 사양서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</dc:title>
  <dc:creator>신여울</dc:creator>
  <cp:lastModifiedBy>박성묵</cp:lastModifiedBy>
  <cp:revision>674</cp:revision>
  <cp:lastPrinted>2017-06-14T01:43:25Z</cp:lastPrinted>
  <dcterms:created xsi:type="dcterms:W3CDTF">2016-10-11T00:33:46Z</dcterms:created>
  <dcterms:modified xsi:type="dcterms:W3CDTF">2021-01-20T09:13:26Z</dcterms:modified>
</cp:coreProperties>
</file>