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4"/>
  </p:notesMasterIdLst>
  <p:sldIdLst>
    <p:sldId id="750" r:id="rId2"/>
    <p:sldId id="751" r:id="rId3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WIRELESS MICROPHONE SYSTEM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AKG :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WMS470 INSTRUMENTAL SET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120223"/>
            <a:ext cx="2951163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주파수 설정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16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개의 사전 프로그래밍 된 주파수 제공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파일럿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톤을 통한 시동 소음을 방지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14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시간의 배터리 수명 및 배터리 상태 정보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색 디스플레이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백라이트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587160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1887257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1252538" algn="l"/>
              </a:tabLst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package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includes : 1 x SR470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Receiver</a:t>
            </a:r>
            <a:b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1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 PT470 Body-pack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transmitter</a:t>
            </a:r>
            <a:b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1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 MKG L Instrument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cable</a:t>
            </a:r>
            <a:b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1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 Rack mount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kit</a:t>
            </a:r>
            <a:b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1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 Universal power supply with US/UK/EU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adapter</a:t>
            </a:r>
            <a:b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1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 AA size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battery</a:t>
            </a:r>
            <a:b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2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Antennas</a:t>
            </a:r>
            <a:b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1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 Belt clip</a:t>
            </a:r>
          </a:p>
          <a:p>
            <a:pPr>
              <a:lnSpc>
                <a:spcPct val="150000"/>
              </a:lnSpc>
              <a:tabLst>
                <a:tab pos="1346200" algn="l"/>
              </a:tabLst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Model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SR470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1346200" algn="l"/>
              </a:tabLst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Switching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bandwidth : 30.5 MHz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1346200" algn="l"/>
              </a:tabLst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Diversity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System : Microprocessor-controlled diversity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1346200" algn="l"/>
              </a:tabLst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Modulation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Wideband FM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1346200" algn="l"/>
              </a:tabLst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Audio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bandwidth : 35 – 20000 Hz (± 3 dB)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1346200" algn="l"/>
              </a:tabLst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T.H.D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&lt;= 0.3 %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1346200" algn="l"/>
              </a:tabLst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SNR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(A-weighted) : typ. 120 dB(A)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1074738" algn="l"/>
              </a:tabLst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Audio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outputs : 1 x XLR sockets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balanced</a:t>
            </a:r>
            <a:b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1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 TS 1/4” / 6.3 mm jack sockets unbalanced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1346200" algn="l"/>
              </a:tabLst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Standard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Accessories : 2 UHF antennas, power supply, rack mount kit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1346200" algn="l"/>
              </a:tabLst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 x W x D)mm : 44 x 202 x 190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1346200" algn="l"/>
              </a:tabLst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972g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3778981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Picture 2" descr="akg logo에 대한 이미지 검색결과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730" y="1068896"/>
            <a:ext cx="1520593" cy="41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2305" y="1258981"/>
            <a:ext cx="252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13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2</a:t>
            </a:fld>
            <a:endParaRPr lang="ko-KR" altLang="en-US" dirty="0"/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/>
              <a:t>WIRELESS MICROPHONE SYSTEM</a:t>
            </a: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/>
              <a:t>AKG : WMS470 INSTRUMENTAL SET</a:t>
            </a: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12945" y="1587160"/>
            <a:ext cx="1390868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1887257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  <a:defRPr/>
            </a:pPr>
            <a:r>
              <a:rPr lang="en-US" altLang="ko-KR" sz="1000" dirty="0" smtClean="0">
                <a:solidFill>
                  <a:schemeClr val="tx1"/>
                </a:solidFill>
              </a:rPr>
              <a:t>Model </a:t>
            </a:r>
            <a:r>
              <a:rPr lang="en-US" altLang="ko-KR" sz="1000" dirty="0">
                <a:solidFill>
                  <a:schemeClr val="tx1"/>
                </a:solidFill>
              </a:rPr>
              <a:t>: PT470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</a:rPr>
              <a:t>frequency </a:t>
            </a:r>
            <a:r>
              <a:rPr lang="en-US" altLang="ko-KR" sz="1000" dirty="0">
                <a:solidFill>
                  <a:schemeClr val="tx1"/>
                </a:solidFill>
              </a:rPr>
              <a:t>bandwidth : 35 to 20000 Hz 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</a:rPr>
              <a:t>Signal </a:t>
            </a:r>
            <a:r>
              <a:rPr lang="en-US" altLang="ko-KR" sz="1000" dirty="0">
                <a:solidFill>
                  <a:schemeClr val="tx1"/>
                </a:solidFill>
              </a:rPr>
              <a:t>to Noise : 120 dB-A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</a:rPr>
              <a:t>THD </a:t>
            </a:r>
            <a:r>
              <a:rPr lang="en-US" altLang="ko-KR" sz="1000" dirty="0">
                <a:solidFill>
                  <a:schemeClr val="tx1"/>
                </a:solidFill>
              </a:rPr>
              <a:t>at 1 kHz :  0.7 </a:t>
            </a:r>
            <a:r>
              <a:rPr lang="en-US" altLang="ko-KR" sz="1000" dirty="0" err="1">
                <a:solidFill>
                  <a:schemeClr val="tx1"/>
                </a:solidFill>
              </a:rPr>
              <a:t>Prozent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</a:rPr>
              <a:t>Peak </a:t>
            </a:r>
            <a:r>
              <a:rPr lang="en-US" altLang="ko-KR" sz="1000" dirty="0">
                <a:solidFill>
                  <a:schemeClr val="tx1"/>
                </a:solidFill>
              </a:rPr>
              <a:t>deviation : 48 kHz  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</a:rPr>
              <a:t>Switching </a:t>
            </a:r>
            <a:r>
              <a:rPr lang="en-US" altLang="ko-KR" sz="1000" dirty="0">
                <a:solidFill>
                  <a:schemeClr val="tx1"/>
                </a:solidFill>
              </a:rPr>
              <a:t>bandwidth : 30 MHz 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</a:rPr>
              <a:t>Recommended </a:t>
            </a:r>
            <a:r>
              <a:rPr lang="en-US" altLang="ko-KR" sz="1000" dirty="0">
                <a:solidFill>
                  <a:schemeClr val="tx1"/>
                </a:solidFill>
              </a:rPr>
              <a:t>simultaneous channels : 24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</a:rPr>
              <a:t>Radio </a:t>
            </a:r>
            <a:r>
              <a:rPr lang="en-US" altLang="ko-KR" sz="1000" dirty="0">
                <a:solidFill>
                  <a:schemeClr val="tx1"/>
                </a:solidFill>
              </a:rPr>
              <a:t>range (Line of sight) : 100m (depending on antenna system)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</a:rPr>
              <a:t>Nominal </a:t>
            </a:r>
            <a:r>
              <a:rPr lang="en-US" altLang="ko-KR" sz="1000" dirty="0">
                <a:solidFill>
                  <a:schemeClr val="tx1"/>
                </a:solidFill>
              </a:rPr>
              <a:t>deviation : 20 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</a:rPr>
              <a:t>Radio </a:t>
            </a:r>
            <a:r>
              <a:rPr lang="en-US" altLang="ko-KR" sz="1000" dirty="0">
                <a:solidFill>
                  <a:schemeClr val="tx1"/>
                </a:solidFill>
              </a:rPr>
              <a:t>Output Power (min/max) : 10 to 50 </a:t>
            </a:r>
            <a:r>
              <a:rPr lang="en-US" altLang="ko-KR" sz="1000" dirty="0" err="1">
                <a:solidFill>
                  <a:schemeClr val="tx1"/>
                </a:solidFill>
              </a:rPr>
              <a:t>mW</a:t>
            </a:r>
            <a:r>
              <a:rPr lang="en-US" altLang="ko-KR" sz="1000" dirty="0">
                <a:solidFill>
                  <a:schemeClr val="tx1"/>
                </a:solidFill>
              </a:rPr>
              <a:t> 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</a:rPr>
              <a:t>Transmitter </a:t>
            </a:r>
            <a:r>
              <a:rPr lang="en-US" altLang="ko-KR" sz="1000" dirty="0">
                <a:solidFill>
                  <a:schemeClr val="tx1"/>
                </a:solidFill>
              </a:rPr>
              <a:t>Synchronization : Infrared 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</a:rPr>
              <a:t>Audio </a:t>
            </a:r>
            <a:r>
              <a:rPr lang="en-US" altLang="ko-KR" sz="1000" dirty="0">
                <a:solidFill>
                  <a:schemeClr val="tx1"/>
                </a:solidFill>
              </a:rPr>
              <a:t>Input Type : Mini XLR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</a:rPr>
              <a:t>Mute </a:t>
            </a:r>
            <a:r>
              <a:rPr lang="en-US" altLang="ko-KR" sz="1000" dirty="0">
                <a:solidFill>
                  <a:schemeClr val="tx1"/>
                </a:solidFill>
              </a:rPr>
              <a:t>Switch Interface Type : Jack Mono (1/4") 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</a:rPr>
              <a:t>Battery </a:t>
            </a:r>
            <a:r>
              <a:rPr lang="en-US" altLang="ko-KR" sz="1000" dirty="0">
                <a:solidFill>
                  <a:schemeClr val="tx1"/>
                </a:solidFill>
              </a:rPr>
              <a:t>type : LR6 AA alkaline , HR 6 AA (</a:t>
            </a:r>
            <a:r>
              <a:rPr lang="en-US" altLang="ko-KR" sz="1000" dirty="0" err="1">
                <a:solidFill>
                  <a:schemeClr val="tx1"/>
                </a:solidFill>
              </a:rPr>
              <a:t>NiHM</a:t>
            </a:r>
            <a:r>
              <a:rPr lang="en-US" altLang="ko-KR" sz="1000" dirty="0">
                <a:solidFill>
                  <a:schemeClr val="tx1"/>
                </a:solidFill>
              </a:rPr>
              <a:t>) , FR 6 AA lithium </a:t>
            </a:r>
          </a:p>
        </p:txBody>
      </p:sp>
      <p:pic>
        <p:nvPicPr>
          <p:cNvPr id="12" name="Picture 2" descr="akg logo에 대한 이미지 검색결과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730" y="1068896"/>
            <a:ext cx="1520593" cy="41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0" descr="SPC4500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024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9327</TotalTime>
  <Words>175</Words>
  <Application>Microsoft Office PowerPoint</Application>
  <PresentationFormat>A4 용지(210x297mm)</PresentationFormat>
  <Paragraphs>42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769</cp:revision>
  <cp:lastPrinted>2017-06-14T01:43:25Z</cp:lastPrinted>
  <dcterms:created xsi:type="dcterms:W3CDTF">2016-10-11T00:33:46Z</dcterms:created>
  <dcterms:modified xsi:type="dcterms:W3CDTF">2021-01-20T04:36:58Z</dcterms:modified>
</cp:coreProperties>
</file>