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handoutMasterIdLst>
    <p:handoutMasterId r:id="rId4"/>
  </p:handoutMasterIdLst>
  <p:sldIdLst>
    <p:sldId id="751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702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702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6976E2-AB4A-4D28-9653-BF1980FA4D00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8713F8-3FDB-450A-94F6-F1F7BEC083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94422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SIGNAL PROCESSOR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BSS : 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BLU-160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120223"/>
            <a:ext cx="3387068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구성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가능한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I/O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HiQnet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™ London Architect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통한 컨트롤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드래그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앤 드롭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"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구성 방식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개의 카드 슬롯에 다양한 입출력 장착 가능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옵션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표준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CAT5e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랜선을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통한 기기간 연동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100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미터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BLU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Link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256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버스 채널 지원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endParaRPr lang="ko-KR" altLang="en-US" sz="1000" dirty="0"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587160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1887257"/>
            <a:ext cx="4197427" cy="3954743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Card : Analog Card, Digital Card, AEC Input Card, Telephone Hybrid Card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Output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Card : Analog Output Card, Digital Input Card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Max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Inputs/Outputs : 16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Control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In/Out Port : 12/6 Port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Control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Network : Ethernet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Link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Port : </a:t>
            </a:r>
            <a:r>
              <a:rPr 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Blu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-Link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Digital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Audio Bus : 256 (Max)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consumption : &lt;35VA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 x W x D)mm : 45 x 483 x 318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4.1kg</a:t>
            </a:r>
            <a:endParaRPr lang="en-US" sz="1000" dirty="0"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3778981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633" y="1151335"/>
            <a:ext cx="937913" cy="572127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703" y="2265629"/>
            <a:ext cx="3204152" cy="341776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03" y="2748404"/>
            <a:ext cx="3204152" cy="45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41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7307</TotalTime>
  <Words>133</Words>
  <Application>Microsoft Office PowerPoint</Application>
  <PresentationFormat>A4 용지(210x297mm)</PresentationFormat>
  <Paragraphs>23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635</cp:revision>
  <cp:lastPrinted>2017-06-14T01:43:25Z</cp:lastPrinted>
  <dcterms:created xsi:type="dcterms:W3CDTF">2016-10-11T00:33:46Z</dcterms:created>
  <dcterms:modified xsi:type="dcterms:W3CDTF">2021-01-20T07:28:01Z</dcterms:modified>
</cp:coreProperties>
</file>