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2-WAY POINT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JBL_VTX F12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3" y="4503752"/>
            <a:ext cx="4012435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혁신적인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D2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다이어프램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드라이브 기술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기술인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PT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웨이브가이드 기술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BSS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오디오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옴니드라이브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HD V5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프로세싱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Crown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앰프의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HiQnet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Performance Manager™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통한 컨트롤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Pole mount socket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내장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060120" y="1979031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878380" y="2279128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12“ 2-Way Bi-amp system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: 51Hz ~ 21.5kHz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(-3dB) : 69Hz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Horizontal Coverage : 90 deg.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Vertical Coverage : 50 deg.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LF 1000W cont. (PEAK 4000W), HF 200W cont. (PEAK 800W)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Sensitivity(1W@1m) : LF 96dB, HF 108dB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SPL : LF 138dB, HF 137dB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LF 1x8 ohms, HF 1x20 ohms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12“, HF 3“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Speakon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NL-4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x D)mm : 548.6 x 396.2 x 304.8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19.1kg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JBL VTX F12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88" y="1935958"/>
            <a:ext cx="1612641" cy="161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7220</TotalTime>
  <Words>156</Words>
  <Application>Microsoft Office PowerPoint</Application>
  <PresentationFormat>A4 용지(210x297mm)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745</cp:revision>
  <cp:lastPrinted>2017-06-14T01:43:25Z</cp:lastPrinted>
  <dcterms:created xsi:type="dcterms:W3CDTF">2016-10-11T00:33:46Z</dcterms:created>
  <dcterms:modified xsi:type="dcterms:W3CDTF">2021-01-21T01:37:15Z</dcterms:modified>
</cp:coreProperties>
</file>