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7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2598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1230" y="96"/>
      </p:cViewPr>
      <p:guideLst>
        <p:guide pos="3211"/>
        <p:guide orient="horz" pos="3702"/>
        <p:guide pos="2598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45" y="1116000"/>
            <a:ext cx="2880000" cy="2880000"/>
          </a:xfrm>
          <a:prstGeom prst="rect">
            <a:avLst/>
          </a:prstGeom>
        </p:spPr>
      </p:pic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POWER AMP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CROWN.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KVS1000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066566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간단하고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안정적인 디자인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견고한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2U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섀시에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장착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효율적인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팬으로 과도한 열 축적 방지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Balanced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XLR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 방지 바인딩 포스트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SPEAKON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컨트롤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전원 스위치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LED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상태표시창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Channels : 2 input, 2 output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output 	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4-ohm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(per </a:t>
            </a: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1450W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8-ohm (per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1000W</a:t>
            </a: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8-ohm Bridge, 2900W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Noise Ratio : &gt; 100 dB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: 20Hz - 20kHz,  +0/-1dB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Requirement : AC 220V, 60Hz, DC 24V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 : 89 x 482 x 395 mm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9.7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kg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47" y="919469"/>
            <a:ext cx="1708955" cy="74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9058</TotalTime>
  <Words>55</Words>
  <Application>Microsoft Office PowerPoint</Application>
  <PresentationFormat>A4 용지(210x297mm)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714</cp:revision>
  <cp:lastPrinted>2017-06-14T01:43:25Z</cp:lastPrinted>
  <dcterms:created xsi:type="dcterms:W3CDTF">2016-10-11T00:33:46Z</dcterms:created>
  <dcterms:modified xsi:type="dcterms:W3CDTF">2021-01-20T08:06:52Z</dcterms:modified>
</cp:coreProperties>
</file>