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DIGITAL MIXING CONSOLE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SOUNDCRAFT :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VI3000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66609" y="4085448"/>
            <a:ext cx="3826387" cy="175670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Vistonics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™II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터치스크린 인터페이스로 직관적인 운영 가능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FaderGlow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적용으로 채널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페이더의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상태를 빠르게 확인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SpiderCore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새롭게 개발된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40bit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플로팅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포인트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엔진 탑재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96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최대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믹싱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채널을 제공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시각적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편의와 직관적인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운용성을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제공하는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36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컬러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페이더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Lexicon/BSS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오디오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프로세싱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Dante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MADI Card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장착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버스에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GEQ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옵션카드를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통한 더 많은 인터페이스 추가 가능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예비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전원공급장치 적용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터치스크린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4EA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VM2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기술을 통한 무선 마이크 모니터링 시스템 구현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(AKG, SHURE)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452941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Analogue/Digital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Digital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Stereo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Channels : variable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Digital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I/O : Yes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FX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Processors :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Fixed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Send (Group) Buses : 24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Bands :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Variable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Send (Aux) Buses : 24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Direct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Outputs : Yes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Matrix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Buses : 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Main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Bus Out : LRC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Faders : </a:t>
            </a: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endParaRPr 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Faders : 8+3 (LCR masters) + 1(monitor A/B)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Total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Faders : 36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mixing channel : 96(48kHz)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Total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routing channel : 246in/214out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Screen :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 screen x 4EA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: +0/-1dB, 20Hz – 20kHz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response(AES/EBU) : +0/-0.2dB, 20Hz – 20kHz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Residual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: -91dBu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CMRR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80dB @ 1kHz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Sampling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: 48kHz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AES/EBU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sample rate : 32-108kHz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Resolution : 40-bit floating point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External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Sync : BNC </a:t>
            </a:r>
            <a:r>
              <a:rPr 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Wordclock</a:t>
            </a:r>
            <a:endParaRPr 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Oscillator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20Hz – 20kHz (pink/white noise, variable level)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Metering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Internal 20-segment LED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consumption : 300W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90-264V auto ranging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Operating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temperature range : 0°C to 45°C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351 x 1446 x 803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54kg</a:t>
            </a:r>
            <a:endParaRPr lang="en-US" sz="9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40" y="1565968"/>
            <a:ext cx="3892972" cy="194648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64" y="1116000"/>
            <a:ext cx="1556729" cy="3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7349</TotalTime>
  <Words>284</Words>
  <Application>Microsoft Office PowerPoint</Application>
  <PresentationFormat>A4 용지(210x297mm)</PresentationFormat>
  <Paragraphs>49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679</cp:revision>
  <cp:lastPrinted>2017-06-14T01:43:25Z</cp:lastPrinted>
  <dcterms:created xsi:type="dcterms:W3CDTF">2016-10-11T00:33:46Z</dcterms:created>
  <dcterms:modified xsi:type="dcterms:W3CDTF">2021-01-20T09:15:34Z</dcterms:modified>
</cp:coreProperties>
</file>