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0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 smtClean="0"/>
              <a:t>마스터 제목 스타일</a:t>
            </a:r>
            <a:endParaRPr lang="ko-KR" altLang="en-US"/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  <a:endParaRPr lang="en-US" altLang="ko-KR" smtClean="0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r>
              <a:rPr lang="fr-FR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CARDIOID CONDENSER MICROPHONE CAPSULE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AKG : CK91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120223"/>
            <a:ext cx="2951163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카디오이드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극성 패턴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부드럽고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균형 잡힌 주파수 응답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소형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콘덴서 캡슐</a:t>
            </a: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1587160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719996" y="1887257"/>
            <a:ext cx="4752491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Audio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bandwidth : 20 - 20000 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Equivalent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noise level : 17 dB-A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Sensitivity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10 mV/Pa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Signal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 Noise : 77 dB-A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Electrical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impedance : 200 Ohms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Polar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Pattern :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Supercardioid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Powering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Interface : 9 to 52 V , 2 mA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Finish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dark gray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Audio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Output Type : bayonet mount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(Height x Diameter)mm : 51 x 19</a:t>
            </a: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3778981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2305" y="1482896"/>
            <a:ext cx="216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kg logo에 대한 이미지 검색결과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730" y="1068896"/>
            <a:ext cx="1520593" cy="41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13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7213</TotalTime>
  <Words>88</Words>
  <Application>Microsoft Office PowerPoint</Application>
  <PresentationFormat>A4 용지(210x297mm)</PresentationFormat>
  <Paragraphs>19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634</cp:revision>
  <cp:lastPrinted>2017-06-14T01:43:25Z</cp:lastPrinted>
  <dcterms:created xsi:type="dcterms:W3CDTF">2016-10-11T00:33:46Z</dcterms:created>
  <dcterms:modified xsi:type="dcterms:W3CDTF">2021-01-20T01:31:28Z</dcterms:modified>
</cp:coreProperties>
</file>