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DYNAMIC VOCAL MICROPHONE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AKG :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D5C(CS)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352029"/>
            <a:ext cx="3584819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선명하고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깨끗한 사운드 제공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특허받은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다이어프램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카디오이드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폴라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극 패턴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통합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팝 필터를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이중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충격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마운트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818966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2119063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Polar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pattern : cardioid 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bandwidth : 20 to 17000 Hz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2.6 mV/Pa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Electrical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600 Ohms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Recommended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load impedance : 2000 Ohms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Audio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Type : Balanced XLR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(Length x Diameter)mm : 185 x 51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320g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010787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Picture 2" descr="akg logo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30" y="1068896"/>
            <a:ext cx="1520593" cy="4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AKG : D5C(CS)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305" y="1644539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7844</TotalTime>
  <Words>78</Words>
  <Application>Microsoft Office PowerPoint</Application>
  <PresentationFormat>A4 용지(210x297mm)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683</cp:revision>
  <cp:lastPrinted>2017-06-14T01:43:25Z</cp:lastPrinted>
  <dcterms:created xsi:type="dcterms:W3CDTF">2016-10-11T00:33:46Z</dcterms:created>
  <dcterms:modified xsi:type="dcterms:W3CDTF">2021-01-20T01:44:10Z</dcterms:modified>
</cp:coreProperties>
</file>