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8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23840" r="23840"/>
          <a:stretch/>
        </p:blipFill>
        <p:spPr>
          <a:xfrm>
            <a:off x="1690388" y="1639211"/>
            <a:ext cx="1433138" cy="1800000"/>
          </a:xfrm>
          <a:prstGeom prst="rect">
            <a:avLst/>
          </a:prstGeom>
        </p:spPr>
      </p:pic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MONITOR SPEAKER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JBL. 705P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120223"/>
            <a:ext cx="2951163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바이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앰프 시스템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차세대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드라이버 기술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이미지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컨트롤 웨이브 가이드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LCD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패널에서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EQ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및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딜레이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등 설정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아날로그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디지털 입력 지원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HiQnet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통한 기능 업데이트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1894030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2194127"/>
            <a:ext cx="5686362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System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type : 5“ Bi-amplified Master Reference Monitor Loudspeaker system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Transducers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LF 5“, HF 1”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Crossover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1.7 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HF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Driver Power Amp : 250W Class D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LF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Driver Power Amp : 250W Class D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Response (±3dB) : 45Hz ~ 25kHz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Maximum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Peak SPL : 107dB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Connectors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2 x F-XLR, 1 x M-XLR, 1 x RJ45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Digital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Input Format : AES3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Room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Equalization : 8 parametric filters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User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Equalization : 4 parametric filters, HF Shelf, LF Shelf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Room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Delay : 18ms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Frame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(A/V) Delay : 150ms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A/D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D/A Converter : 24 bit / 192 kHz A/D, 32 bit / 192 kHz D/A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Internal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Processing : 32 bit Floating Point. 192 kHz Sample Rate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AC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Input Voltage : 100-240VAC 50/60Hz +/-10%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(H x W x D)mm : 268 x 151 x 274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5.68kg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3778981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040" y="1051771"/>
            <a:ext cx="6731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858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7182</TotalTime>
  <Words>195</Words>
  <Application>Microsoft Office PowerPoint</Application>
  <PresentationFormat>A4 용지(210x297mm)</PresentationFormat>
  <Paragraphs>30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617</cp:revision>
  <cp:lastPrinted>2017-06-14T01:43:25Z</cp:lastPrinted>
  <dcterms:created xsi:type="dcterms:W3CDTF">2016-10-11T00:33:46Z</dcterms:created>
  <dcterms:modified xsi:type="dcterms:W3CDTF">2021-01-20T22:41:31Z</dcterms:modified>
</cp:coreProperties>
</file>