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7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623" userDrawn="1">
          <p15:clr>
            <a:srgbClr val="A4A3A4"/>
          </p15:clr>
        </p15:guide>
        <p15:guide id="2" orient="horz" pos="1593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20"/>
      </p:cViewPr>
      <p:guideLst>
        <p:guide pos="1623"/>
        <p:guide orient="horz" pos="159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AMX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DIGITAL MEDIA SWITCHERS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3240000" cy="1078127"/>
          </a:xfrm>
        </p:spPr>
        <p:txBody>
          <a:bodyPr/>
          <a:lstStyle/>
          <a:p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AMX_DGX800-ENC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3572026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케이블을 통한 오디오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비디오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양방향 제어 및 이더넷 전송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동일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제조사의 우수한 확장성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SmartScale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HDMI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DVI,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DXLink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Audio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옵션 카드 장착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초고속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1600 MIPS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프로세서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제어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가능한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AxLink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포트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ICSLAN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통한 통합제어와 편리한 연계 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Noise Level : &lt; 52.5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dBA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MTBF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168,000 hours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Ethernet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Ethernet, ICS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lan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Link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port : AX Link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Processor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speed : 1600 MIPS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SDRAM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Memory : 512 MB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NVRAM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Memory : 1 MB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FLASH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Memory : 8 GB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Voltage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AC 100-240 V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consumption :  362 W ( MAX 835 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174 x 483 x 380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15.9kg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677" y="1062127"/>
            <a:ext cx="1452918" cy="493498"/>
          </a:xfrm>
          <a:prstGeom prst="rect">
            <a:avLst/>
          </a:prstGeom>
        </p:spPr>
      </p:pic>
      <p:pic>
        <p:nvPicPr>
          <p:cNvPr id="1026" name="Picture 2" descr="http://trade.amx.com/assets/logosAndPhotos/DGX800-ENC_Fro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13" y="1500706"/>
            <a:ext cx="32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68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7196</TotalTime>
  <Words>127</Words>
  <Application>Microsoft Office PowerPoint</Application>
  <PresentationFormat>A4 용지(210x297mm)</PresentationFormat>
  <Paragraphs>25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AMX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628</cp:revision>
  <cp:lastPrinted>2017-06-14T01:43:25Z</cp:lastPrinted>
  <dcterms:created xsi:type="dcterms:W3CDTF">2016-10-11T00:33:46Z</dcterms:created>
  <dcterms:modified xsi:type="dcterms:W3CDTF">2021-01-21T05:18:53Z</dcterms:modified>
</cp:coreProperties>
</file>