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566" y="102"/>
      </p:cViewPr>
      <p:guideLst>
        <p:guide pos="3211"/>
        <p:guide orient="horz" pos="3702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최지영" userId="3f16061d-e8f7-474e-b1d5-7ef315ff8e6d" providerId="ADAL" clId="{EAC43A19-DB5B-4ED7-843C-B063E1EECB05}"/>
    <pc:docChg chg="modSld">
      <pc:chgData name="최지영" userId="3f16061d-e8f7-474e-b1d5-7ef315ff8e6d" providerId="ADAL" clId="{EAC43A19-DB5B-4ED7-843C-B063E1EECB05}" dt="2021-04-15T08:42:07.320" v="0"/>
      <pc:docMkLst>
        <pc:docMk/>
      </pc:docMkLst>
      <pc:sldChg chg="modSp mod">
        <pc:chgData name="최지영" userId="3f16061d-e8f7-474e-b1d5-7ef315ff8e6d" providerId="ADAL" clId="{EAC43A19-DB5B-4ED7-843C-B063E1EECB05}" dt="2021-04-15T08:42:07.320" v="0"/>
        <pc:sldMkLst>
          <pc:docMk/>
          <pc:sldMk cId="4084135960" sldId="750"/>
        </pc:sldMkLst>
        <pc:spChg chg="mod">
          <ac:chgData name="최지영" userId="3f16061d-e8f7-474e-b1d5-7ef315ff8e6d" providerId="ADAL" clId="{EAC43A19-DB5B-4ED7-843C-B063E1EECB05}" dt="2021-04-15T08:42:07.320" v="0"/>
          <ac:spMkLst>
            <pc:docMk/>
            <pc:sldMk cId="4084135960" sldId="750"/>
            <ac:spMk id="2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2021-04-15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AUDIO MIXER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SOUNDCRAFT 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: GB4-24 K2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3561635" cy="175670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 채널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48V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팬텀파워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스위치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스테레오 채널과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리턴채널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AUX SEND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서브그룹과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7x4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출력 매트릭스 제공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GB30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마이크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프리앰프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세그먼트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미터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리미터가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내장된 녹음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출력단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18dB/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옥타브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하이패스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필터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채널에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세그먼트 입력 미터 장착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통합 파워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서플라이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 파워서플라이 링크 옵션</a:t>
            </a:r>
            <a:endParaRPr lang="ko-KR" alt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752491" cy="452941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Channels : 24ch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Aux send : 8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Sub groups : 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Matrix : 7 x 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FX Returns : 2 stereo inputs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: +/-1dB, 20Hz ~20kHz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Mic E.I.N. Noise : -128dBu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Mix Output Noise : &lt;-82dBu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Group Outputs Noise  : &lt;-83dBu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Aux Outputs Noise : &lt;-80dBu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Matrix Outputs Noise : &lt;-89dBu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T.H.D : 0.006% @ 1kHz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Crosstalk : &gt;97dB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 : 2 fixed, 2 swept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Filters : 100Hz HPF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CMRR : &gt;80dB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(H x W x D)mm : 159 x 1065 x 656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27kg</a:t>
            </a:r>
            <a:endParaRPr 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730" y="1740393"/>
            <a:ext cx="3086100" cy="14859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264" y="1116000"/>
            <a:ext cx="1556729" cy="38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7229</TotalTime>
  <Words>184</Words>
  <Application>Microsoft Office PowerPoint</Application>
  <PresentationFormat>A4 용지(210x297mm)</PresentationFormat>
  <Paragraphs>34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최지영</cp:lastModifiedBy>
  <cp:revision>633</cp:revision>
  <cp:lastPrinted>2017-06-14T01:43:25Z</cp:lastPrinted>
  <dcterms:created xsi:type="dcterms:W3CDTF">2016-10-11T00:33:46Z</dcterms:created>
  <dcterms:modified xsi:type="dcterms:W3CDTF">2021-04-15T08:42:09Z</dcterms:modified>
</cp:coreProperties>
</file>